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74" r:id="rId4"/>
    <p:sldId id="270" r:id="rId5"/>
    <p:sldId id="258" r:id="rId6"/>
    <p:sldId id="259" r:id="rId7"/>
    <p:sldId id="261" r:id="rId8"/>
    <p:sldId id="260" r:id="rId9"/>
    <p:sldId id="262" r:id="rId10"/>
    <p:sldId id="269" r:id="rId11"/>
    <p:sldId id="265" r:id="rId12"/>
    <p:sldId id="267" r:id="rId13"/>
    <p:sldId id="268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87"/>
    <p:restoredTop sz="96271"/>
  </p:normalViewPr>
  <p:slideViewPr>
    <p:cSldViewPr snapToGrid="0" snapToObjects="1">
      <p:cViewPr>
        <p:scale>
          <a:sx n="120" d="100"/>
          <a:sy n="120" d="100"/>
        </p:scale>
        <p:origin x="72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8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6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0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53FBE-94D0-1348-A0D3-004EA0F8EC8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6FD8D-3C22-C547-A259-9621133EF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0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harper0114/JoshHarper-JordanHarper-Book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329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Josh Harper &amp; Jordan Harper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VACATIONS</a:t>
              </a:r>
              <a:r>
                <a:rPr lang="en-US" sz="1400" dirty="0" smtClean="0">
                  <a:solidFill>
                    <a:schemeClr val="bg1"/>
                  </a:solidFill>
                </a:rPr>
                <a:t>       HOTELS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2483830" y="458148"/>
            <a:ext cx="7830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457941" y="1170035"/>
            <a:ext cx="3868971" cy="4135612"/>
            <a:chOff x="841248" y="1170035"/>
            <a:chExt cx="5030576" cy="5437242"/>
          </a:xfrm>
        </p:grpSpPr>
        <p:sp>
          <p:nvSpPr>
            <p:cNvPr id="34" name="Rectangle 33"/>
            <p:cNvSpPr/>
            <p:nvPr/>
          </p:nvSpPr>
          <p:spPr>
            <a:xfrm>
              <a:off x="841248" y="1170036"/>
              <a:ext cx="5030576" cy="5437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72" y="1170035"/>
              <a:ext cx="5014251" cy="359861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841248" y="4385187"/>
              <a:ext cx="5030576" cy="2222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57572" y="4491741"/>
              <a:ext cx="5014251" cy="2013375"/>
              <a:chOff x="857572" y="4491741"/>
              <a:chExt cx="5014251" cy="20133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57572" y="4491741"/>
                <a:ext cx="5014251" cy="20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Vacation Package Name</a:t>
                </a:r>
              </a:p>
              <a:p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Description of vacation package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Number of people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Rating: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49347" y="5115683"/>
                <a:ext cx="1722476" cy="77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Total Price:</a:t>
                </a:r>
              </a:p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$800</a:t>
                </a: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6784853" y="1170035"/>
            <a:ext cx="3868971" cy="4135612"/>
            <a:chOff x="841248" y="1170035"/>
            <a:chExt cx="5030576" cy="5437242"/>
          </a:xfrm>
        </p:grpSpPr>
        <p:sp>
          <p:nvSpPr>
            <p:cNvPr id="31" name="Rectangle 30"/>
            <p:cNvSpPr/>
            <p:nvPr/>
          </p:nvSpPr>
          <p:spPr>
            <a:xfrm>
              <a:off x="841248" y="1170036"/>
              <a:ext cx="5030576" cy="5437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72" y="1170035"/>
              <a:ext cx="5014251" cy="359861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841248" y="4385187"/>
              <a:ext cx="5030576" cy="2222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57572" y="4491741"/>
              <a:ext cx="5014251" cy="2013375"/>
              <a:chOff x="857572" y="4491741"/>
              <a:chExt cx="5014251" cy="20133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857572" y="4491741"/>
                <a:ext cx="5014251" cy="20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Vacation Package Name</a:t>
                </a:r>
              </a:p>
              <a:p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Description of vacation package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Number of people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Rating: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149347" y="5115683"/>
                <a:ext cx="1722476" cy="77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Total Price:</a:t>
                </a:r>
              </a:p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$800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1470496" y="6046232"/>
            <a:ext cx="3868971" cy="4135612"/>
            <a:chOff x="841248" y="1170035"/>
            <a:chExt cx="5030576" cy="5437242"/>
          </a:xfrm>
        </p:grpSpPr>
        <p:sp>
          <p:nvSpPr>
            <p:cNvPr id="40" name="Rectangle 39"/>
            <p:cNvSpPr/>
            <p:nvPr/>
          </p:nvSpPr>
          <p:spPr>
            <a:xfrm>
              <a:off x="841248" y="1170036"/>
              <a:ext cx="5030576" cy="5437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72" y="1170035"/>
              <a:ext cx="5014251" cy="359861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841248" y="4385187"/>
              <a:ext cx="5030576" cy="2222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857572" y="4491741"/>
              <a:ext cx="5014251" cy="2013375"/>
              <a:chOff x="857572" y="4491741"/>
              <a:chExt cx="5014251" cy="201337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57572" y="4491741"/>
                <a:ext cx="5014251" cy="20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Vacation Package Name</a:t>
                </a:r>
              </a:p>
              <a:p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Description of vacation package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Number of people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Rating: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49347" y="5115683"/>
                <a:ext cx="1722476" cy="77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Total Price:</a:t>
                </a:r>
              </a:p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$800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797408" y="6046232"/>
            <a:ext cx="3868971" cy="4135612"/>
            <a:chOff x="841248" y="1170035"/>
            <a:chExt cx="5030576" cy="5437242"/>
          </a:xfrm>
        </p:grpSpPr>
        <p:sp>
          <p:nvSpPr>
            <p:cNvPr id="47" name="Rectangle 46"/>
            <p:cNvSpPr/>
            <p:nvPr/>
          </p:nvSpPr>
          <p:spPr>
            <a:xfrm>
              <a:off x="841248" y="1170036"/>
              <a:ext cx="5030576" cy="5437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72" y="1170035"/>
              <a:ext cx="5014251" cy="359861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841248" y="4385187"/>
              <a:ext cx="5030576" cy="2222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572" y="4491741"/>
              <a:ext cx="5014251" cy="2013375"/>
              <a:chOff x="857572" y="4491741"/>
              <a:chExt cx="5014251" cy="201337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857572" y="4491741"/>
                <a:ext cx="5014251" cy="20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Vacation Package Name</a:t>
                </a:r>
              </a:p>
              <a:p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Description of vacation package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Number of people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Facts about destination </a:t>
                </a:r>
              </a:p>
              <a:p>
                <a:endParaRPr lang="en-US" sz="9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900" dirty="0" smtClean="0">
                    <a:solidFill>
                      <a:schemeClr val="bg1">
                        <a:lumMod val="50000"/>
                      </a:schemeClr>
                    </a:solidFill>
                  </a:rPr>
                  <a:t>Rating: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149347" y="5115683"/>
                <a:ext cx="1722476" cy="77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Total Price:</a:t>
                </a:r>
              </a:p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$800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6607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FLIGHTS       THINGS TO DO       DESTINATIONS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MANAGE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7895774" y="458148"/>
            <a:ext cx="65839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44494" y="1360964"/>
            <a:ext cx="11489542" cy="1424761"/>
            <a:chOff x="365760" y="1775639"/>
            <a:chExt cx="11489542" cy="1424761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ounded Rectangle 106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MAKE AVAILABLE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377440" y="1892594"/>
              <a:ext cx="5773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  <a:p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603504" y="850349"/>
            <a:ext cx="362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Manage Rooms at The Holiday Inn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32951" y="2785724"/>
            <a:ext cx="11489542" cy="1424761"/>
            <a:chOff x="365760" y="1775639"/>
            <a:chExt cx="11489542" cy="1424761"/>
          </a:xfrm>
        </p:grpSpPr>
        <p:grpSp>
          <p:nvGrpSpPr>
            <p:cNvPr id="77" name="Group 76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Rounded Rectangle 79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MAKE AVAILABLE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3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32951" y="4210488"/>
            <a:ext cx="11489542" cy="1424761"/>
            <a:chOff x="365760" y="1775639"/>
            <a:chExt cx="11489542" cy="1424761"/>
          </a:xfrm>
        </p:grpSpPr>
        <p:grpSp>
          <p:nvGrpSpPr>
            <p:cNvPr id="85" name="Group 84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Rounded Rectangle 87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MAKE AVAILABLE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7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32951" y="5635248"/>
            <a:ext cx="11489542" cy="1424761"/>
            <a:chOff x="365760" y="1775639"/>
            <a:chExt cx="11489542" cy="1424761"/>
          </a:xfrm>
        </p:grpSpPr>
        <p:grpSp>
          <p:nvGrpSpPr>
            <p:cNvPr id="93" name="Group 92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8" name="Rounded Rectangle 97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6" name="Rounded Rectangle 95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MAKE AVAILABLE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9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HOTELS</a:t>
              </a:r>
              <a:r>
                <a:rPr lang="en-US" sz="1400" dirty="0" smtClean="0">
                  <a:solidFill>
                    <a:schemeClr val="bg1"/>
                  </a:solidFill>
                </a:rPr>
                <a:t>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572277" y="458148"/>
            <a:ext cx="5441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65760" y="1881969"/>
            <a:ext cx="11489542" cy="1424761"/>
            <a:chOff x="365760" y="1775639"/>
            <a:chExt cx="11489542" cy="1424761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ounded Rectangle 106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603504" y="1190597"/>
            <a:ext cx="362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Available Rooms at The Holiday Inn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397489" y="940321"/>
            <a:ext cx="2509444" cy="599293"/>
            <a:chOff x="7757389" y="958809"/>
            <a:chExt cx="2509444" cy="599293"/>
          </a:xfrm>
        </p:grpSpPr>
        <p:sp>
          <p:nvSpPr>
            <p:cNvPr id="69" name="Rectangle 68"/>
            <p:cNvSpPr/>
            <p:nvPr/>
          </p:nvSpPr>
          <p:spPr>
            <a:xfrm>
              <a:off x="7762218" y="1196595"/>
              <a:ext cx="1084070" cy="3615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954251" y="1196594"/>
              <a:ext cx="1084070" cy="3615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57389" y="966007"/>
              <a:ext cx="769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B050"/>
                  </a:solidFill>
                </a:rPr>
                <a:t>Check In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941020" y="958809"/>
              <a:ext cx="13258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B050"/>
                  </a:solidFill>
                </a:rPr>
                <a:t>Check Out </a:t>
              </a:r>
              <a:r>
                <a:rPr lang="en-US" sz="1000" smtClean="0">
                  <a:solidFill>
                    <a:srgbClr val="00B050"/>
                  </a:solidFill>
                </a:rPr>
                <a:t>(Optional)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757389" y="1260321"/>
              <a:ext cx="971941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mm/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dd</a:t>
              </a:r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yyyy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951652" y="1260321"/>
              <a:ext cx="971941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mm/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dd</a:t>
              </a:r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yyyy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2951" y="3306729"/>
            <a:ext cx="11489542" cy="1424761"/>
            <a:chOff x="365760" y="1775639"/>
            <a:chExt cx="11489542" cy="1424761"/>
          </a:xfrm>
        </p:grpSpPr>
        <p:grpSp>
          <p:nvGrpSpPr>
            <p:cNvPr id="77" name="Group 76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Rounded Rectangle 79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32951" y="4731493"/>
            <a:ext cx="11489542" cy="1424761"/>
            <a:chOff x="365760" y="1775639"/>
            <a:chExt cx="11489542" cy="1424761"/>
          </a:xfrm>
        </p:grpSpPr>
        <p:grpSp>
          <p:nvGrpSpPr>
            <p:cNvPr id="85" name="Group 84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Rounded Rectangle 87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32951" y="6156253"/>
            <a:ext cx="11489542" cy="1424761"/>
            <a:chOff x="365760" y="1775639"/>
            <a:chExt cx="11489542" cy="1424761"/>
          </a:xfrm>
        </p:grpSpPr>
        <p:grpSp>
          <p:nvGrpSpPr>
            <p:cNvPr id="93" name="Group 92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8" name="Rounded Rectangle 97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6" name="Rounded Rectangle 95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821624" y="829234"/>
            <a:ext cx="10697335" cy="5823291"/>
          </a:xfrm>
          <a:prstGeom prst="roundRect">
            <a:avLst>
              <a:gd name="adj" fmla="val 3946"/>
            </a:avLst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18689" y="878703"/>
            <a:ext cx="510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00B050"/>
                </a:solidFill>
              </a:rPr>
              <a:t>Please enter your payment information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294102" y="5919771"/>
            <a:ext cx="1594884" cy="36206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94102" y="5968169"/>
            <a:ext cx="1639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COMPLETE PURCHASE</a:t>
            </a:r>
            <a:endParaRPr lang="en-US" sz="11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61010" y="1923165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61010" y="2394108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61010" y="2895569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861010" y="3381751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866" y="1891275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Name on Card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17270" y="2373397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Street Address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7270" y="2864070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City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17270" y="3372312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mtClean="0">
                <a:solidFill>
                  <a:schemeClr val="bg1"/>
                </a:solidFill>
              </a:rPr>
              <a:t>State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327484" y="1926521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327484" y="2397464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27484" y="2898925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327484" y="3385107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567340" y="1894631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Card Number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583744" y="2376753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Expiration Date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83744" y="2867426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Security Code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83744" y="3375668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Card Type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861010" y="3863412"/>
            <a:ext cx="1966658" cy="223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117270" y="3853973"/>
            <a:ext cx="17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Email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3504" y="1414131"/>
            <a:ext cx="60924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receipt has been sent to your email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400" dirty="0" smtClean="0"/>
          </a:p>
          <a:p>
            <a:r>
              <a:rPr lang="en-US" sz="1400" dirty="0" smtClean="0"/>
              <a:t>Hotel: </a:t>
            </a:r>
          </a:p>
          <a:p>
            <a:r>
              <a:rPr lang="en-US" sz="1400" dirty="0" smtClean="0"/>
              <a:t>Room: </a:t>
            </a:r>
          </a:p>
          <a:p>
            <a:r>
              <a:rPr lang="en-US" sz="1400" dirty="0" smtClean="0"/>
              <a:t>Description</a:t>
            </a:r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Name:</a:t>
            </a:r>
          </a:p>
          <a:p>
            <a:r>
              <a:rPr lang="en-US" sz="1400" dirty="0" smtClean="0"/>
              <a:t>Email: </a:t>
            </a:r>
          </a:p>
          <a:p>
            <a:r>
              <a:rPr lang="en-US" sz="1400" dirty="0" smtClean="0"/>
              <a:t>Address:</a:t>
            </a:r>
          </a:p>
          <a:p>
            <a:r>
              <a:rPr lang="en-US" sz="1400" dirty="0" smtClean="0"/>
              <a:t>City:</a:t>
            </a:r>
          </a:p>
          <a:p>
            <a:r>
              <a:rPr lang="en-US" sz="1400" dirty="0" smtClean="0"/>
              <a:t>State:</a:t>
            </a:r>
          </a:p>
          <a:p>
            <a:endParaRPr lang="en-US" sz="1400" dirty="0"/>
          </a:p>
          <a:p>
            <a:r>
              <a:rPr lang="en-US" sz="1400" dirty="0" smtClean="0"/>
              <a:t>Card Type:</a:t>
            </a:r>
          </a:p>
          <a:p>
            <a:r>
              <a:rPr lang="en-US" sz="1400" dirty="0" smtClean="0"/>
              <a:t>Card Number:</a:t>
            </a:r>
          </a:p>
          <a:p>
            <a:endParaRPr lang="en-US" sz="14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603503" y="1044799"/>
            <a:ext cx="60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 have successfully booked your room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34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/jharper0114/</a:t>
            </a:r>
            <a:r>
              <a:rPr lang="en-US" sz="2800" dirty="0" err="1">
                <a:hlinkClick r:id="rId2"/>
              </a:rPr>
              <a:t>JoshHarper-JordanHarper-Bookit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08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knowledge learned in class to create and online booking system</a:t>
            </a:r>
          </a:p>
          <a:p>
            <a:r>
              <a:rPr lang="en-US" dirty="0" smtClean="0"/>
              <a:t>Modeled after </a:t>
            </a:r>
            <a:r>
              <a:rPr lang="en-US" dirty="0" err="1" smtClean="0"/>
              <a:t>bookit.com</a:t>
            </a:r>
            <a:endParaRPr lang="en-US" dirty="0" smtClean="0"/>
          </a:p>
          <a:p>
            <a:r>
              <a:rPr lang="en-US" dirty="0" smtClean="0"/>
              <a:t>Identify Design Tasks</a:t>
            </a:r>
          </a:p>
          <a:p>
            <a:r>
              <a:rPr lang="en-US" dirty="0" smtClean="0"/>
              <a:t>Timeline</a:t>
            </a:r>
          </a:p>
          <a:p>
            <a:r>
              <a:rPr lang="en-US" dirty="0" smtClean="0"/>
              <a:t>Communication Plan</a:t>
            </a:r>
          </a:p>
          <a:p>
            <a:r>
              <a:rPr lang="en-US" dirty="0" smtClean="0"/>
              <a:t>Risk Analysis</a:t>
            </a:r>
          </a:p>
        </p:txBody>
      </p:sp>
    </p:spTree>
    <p:extLst>
      <p:ext uri="{BB962C8B-B14F-4D97-AF65-F5344CB8AC3E}">
        <p14:creationId xmlns:p14="http://schemas.microsoft.com/office/powerpoint/2010/main" val="10316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Jordan Harper</a:t>
            </a:r>
            <a:endParaRPr lang="en-US" dirty="0" smtClean="0"/>
          </a:p>
          <a:p>
            <a:r>
              <a:rPr lang="en-US" dirty="0" smtClean="0"/>
              <a:t>5 Screen sketches</a:t>
            </a:r>
          </a:p>
          <a:p>
            <a:r>
              <a:rPr lang="en-US" dirty="0" smtClean="0"/>
              <a:t>Risk analysis</a:t>
            </a:r>
          </a:p>
          <a:p>
            <a:r>
              <a:rPr lang="en-US" dirty="0" smtClean="0"/>
              <a:t>Identify key concepts</a:t>
            </a:r>
          </a:p>
          <a:p>
            <a:r>
              <a:rPr lang="en-US" dirty="0" smtClean="0"/>
              <a:t>Partial Communication Plan</a:t>
            </a:r>
          </a:p>
          <a:p>
            <a:r>
              <a:rPr lang="en-US" dirty="0" smtClean="0"/>
              <a:t>Create and Manage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Josh Harper</a:t>
            </a:r>
          </a:p>
          <a:p>
            <a:r>
              <a:rPr lang="en-US" dirty="0" smtClean="0"/>
              <a:t>5 Screen sketches</a:t>
            </a:r>
          </a:p>
          <a:p>
            <a:r>
              <a:rPr lang="en-US" dirty="0" smtClean="0"/>
              <a:t>Risk analysis</a:t>
            </a:r>
          </a:p>
          <a:p>
            <a:r>
              <a:rPr lang="en-US" dirty="0" smtClean="0"/>
              <a:t>Client Communication</a:t>
            </a:r>
          </a:p>
          <a:p>
            <a:r>
              <a:rPr lang="en-US" dirty="0" smtClean="0"/>
              <a:t>Create timeline</a:t>
            </a:r>
          </a:p>
          <a:p>
            <a:r>
              <a:rPr lang="en-US" dirty="0" smtClean="0"/>
              <a:t>Partial Communication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0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3003755" y="1521001"/>
            <a:ext cx="6184490" cy="3994896"/>
          </a:xfrm>
          <a:prstGeom prst="roundRect">
            <a:avLst>
              <a:gd name="adj" fmla="val 1373"/>
            </a:avLst>
          </a:prstGeom>
          <a:solidFill>
            <a:schemeClr val="tx1">
              <a:lumMod val="95000"/>
              <a:lumOff val="5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54476" y="1750141"/>
            <a:ext cx="1740311" cy="1758069"/>
          </a:xfrm>
          <a:prstGeom prst="roundRect">
            <a:avLst>
              <a:gd name="adj" fmla="val 7994"/>
            </a:avLst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25844" y="1750141"/>
            <a:ext cx="1740311" cy="1758069"/>
          </a:xfrm>
          <a:prstGeom prst="roundRect">
            <a:avLst>
              <a:gd name="adj" fmla="val 7994"/>
            </a:avLst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197212" y="1750141"/>
            <a:ext cx="1740311" cy="1758069"/>
          </a:xfrm>
          <a:prstGeom prst="roundRect">
            <a:avLst>
              <a:gd name="adj" fmla="val 7994"/>
            </a:avLst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254477" y="3969568"/>
            <a:ext cx="5683046" cy="1084971"/>
          </a:xfrm>
          <a:prstGeom prst="roundRect">
            <a:avLst>
              <a:gd name="adj" fmla="val 7994"/>
            </a:avLst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03755" y="4096554"/>
            <a:ext cx="618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TODAY’S DEALS</a:t>
            </a:r>
            <a:endParaRPr lang="en-US" sz="48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54476" y="2398206"/>
            <a:ext cx="17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HOTSPOTS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3553" y="2304299"/>
            <a:ext cx="17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SEARCH DESTINATIONS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16877" y="2304298"/>
            <a:ext cx="17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VACATION PACKAGES</a:t>
            </a:r>
            <a:endParaRPr lang="en-US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7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FLIGHTS       THINGS TO DO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DESTINATIONS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607277" y="458148"/>
            <a:ext cx="104222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65760" y="1052051"/>
            <a:ext cx="1925156" cy="2251587"/>
            <a:chOff x="365760" y="1052051"/>
            <a:chExt cx="1925156" cy="2251587"/>
          </a:xfrm>
        </p:grpSpPr>
        <p:grpSp>
          <p:nvGrpSpPr>
            <p:cNvPr id="18" name="Group 17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33368" y="3829662"/>
            <a:ext cx="1925156" cy="2251587"/>
            <a:chOff x="365760" y="1052051"/>
            <a:chExt cx="1925156" cy="2251587"/>
          </a:xfrm>
        </p:grpSpPr>
        <p:grpSp>
          <p:nvGrpSpPr>
            <p:cNvPr id="22" name="Group 21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95076" y="1052048"/>
            <a:ext cx="1925156" cy="2251587"/>
            <a:chOff x="365760" y="1052051"/>
            <a:chExt cx="1925156" cy="2251587"/>
          </a:xfrm>
        </p:grpSpPr>
        <p:grpSp>
          <p:nvGrpSpPr>
            <p:cNvPr id="27" name="Group 26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33368" y="1052049"/>
            <a:ext cx="1925156" cy="2251587"/>
            <a:chOff x="365760" y="1052051"/>
            <a:chExt cx="1925156" cy="2251587"/>
          </a:xfrm>
        </p:grpSpPr>
        <p:grpSp>
          <p:nvGrpSpPr>
            <p:cNvPr id="32" name="Group 31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5760" y="3829662"/>
            <a:ext cx="1925156" cy="2251587"/>
            <a:chOff x="365760" y="1052051"/>
            <a:chExt cx="1925156" cy="2251587"/>
          </a:xfrm>
        </p:grpSpPr>
        <p:grpSp>
          <p:nvGrpSpPr>
            <p:cNvPr id="37" name="Group 36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095076" y="3825288"/>
            <a:ext cx="1925156" cy="2251587"/>
            <a:chOff x="365760" y="1052051"/>
            <a:chExt cx="1925156" cy="2251587"/>
          </a:xfrm>
        </p:grpSpPr>
        <p:grpSp>
          <p:nvGrpSpPr>
            <p:cNvPr id="42" name="Group 41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18492" y="1052048"/>
            <a:ext cx="1925156" cy="2251587"/>
            <a:chOff x="365760" y="1052051"/>
            <a:chExt cx="1925156" cy="2251587"/>
          </a:xfrm>
        </p:grpSpPr>
        <p:grpSp>
          <p:nvGrpSpPr>
            <p:cNvPr id="47" name="Group 46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456784" y="1052048"/>
            <a:ext cx="1925156" cy="2251587"/>
            <a:chOff x="365760" y="1052051"/>
            <a:chExt cx="1925156" cy="2251587"/>
          </a:xfrm>
        </p:grpSpPr>
        <p:grpSp>
          <p:nvGrpSpPr>
            <p:cNvPr id="52" name="Group 51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818492" y="3825287"/>
            <a:ext cx="1925156" cy="2251587"/>
            <a:chOff x="365760" y="1052051"/>
            <a:chExt cx="1925156" cy="2251587"/>
          </a:xfrm>
        </p:grpSpPr>
        <p:grpSp>
          <p:nvGrpSpPr>
            <p:cNvPr id="57" name="Group 56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456784" y="3825288"/>
            <a:ext cx="1925156" cy="2251587"/>
            <a:chOff x="365760" y="1052051"/>
            <a:chExt cx="1925156" cy="2251587"/>
          </a:xfrm>
        </p:grpSpPr>
        <p:grpSp>
          <p:nvGrpSpPr>
            <p:cNvPr id="62" name="Group 61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365760" y="1052051"/>
                <a:ext cx="1925156" cy="2251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65760" y="2703871"/>
                <a:ext cx="1925156" cy="5997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1681316" y="2703871"/>
              <a:ext cx="609600" cy="599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67727" y="2656811"/>
            <a:ext cx="1923189" cy="827612"/>
            <a:chOff x="367727" y="2656811"/>
            <a:chExt cx="1923189" cy="827612"/>
          </a:xfrm>
        </p:grpSpPr>
        <p:sp>
          <p:nvSpPr>
            <p:cNvPr id="66" name="TextBox 65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091141" y="2654681"/>
            <a:ext cx="1923189" cy="827612"/>
            <a:chOff x="367727" y="2656811"/>
            <a:chExt cx="1923189" cy="827612"/>
          </a:xfrm>
        </p:grpSpPr>
        <p:sp>
          <p:nvSpPr>
            <p:cNvPr id="70" name="TextBox 69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457767" y="2656811"/>
            <a:ext cx="1923189" cy="827612"/>
            <a:chOff x="367727" y="2656811"/>
            <a:chExt cx="1923189" cy="827612"/>
          </a:xfrm>
        </p:grpSpPr>
        <p:sp>
          <p:nvSpPr>
            <p:cNvPr id="73" name="TextBox 72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814559" y="2658827"/>
            <a:ext cx="1923189" cy="827612"/>
            <a:chOff x="367727" y="2656811"/>
            <a:chExt cx="1923189" cy="827612"/>
          </a:xfrm>
        </p:grpSpPr>
        <p:sp>
          <p:nvSpPr>
            <p:cNvPr id="76" name="TextBox 75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804727" y="5430134"/>
            <a:ext cx="1923189" cy="827612"/>
            <a:chOff x="367727" y="2656811"/>
            <a:chExt cx="1923189" cy="827612"/>
          </a:xfrm>
        </p:grpSpPr>
        <p:sp>
          <p:nvSpPr>
            <p:cNvPr id="79" name="TextBox 78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451867" y="5430134"/>
            <a:ext cx="1923189" cy="827612"/>
            <a:chOff x="367727" y="2656811"/>
            <a:chExt cx="1923189" cy="827612"/>
          </a:xfrm>
        </p:grpSpPr>
        <p:sp>
          <p:nvSpPr>
            <p:cNvPr id="82" name="TextBox 81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085243" y="5430134"/>
            <a:ext cx="1923189" cy="827612"/>
            <a:chOff x="367727" y="2656811"/>
            <a:chExt cx="1923189" cy="827612"/>
          </a:xfrm>
        </p:grpSpPr>
        <p:sp>
          <p:nvSpPr>
            <p:cNvPr id="85" name="TextBox 84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734351" y="5432491"/>
            <a:ext cx="1923189" cy="827612"/>
            <a:chOff x="367727" y="2656811"/>
            <a:chExt cx="1923189" cy="827612"/>
          </a:xfrm>
        </p:grpSpPr>
        <p:sp>
          <p:nvSpPr>
            <p:cNvPr id="88" name="TextBox 87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1827" y="5433604"/>
            <a:ext cx="1923189" cy="827612"/>
            <a:chOff x="367727" y="2656811"/>
            <a:chExt cx="1923189" cy="827612"/>
          </a:xfrm>
        </p:grpSpPr>
        <p:sp>
          <p:nvSpPr>
            <p:cNvPr id="91" name="TextBox 90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734351" y="2649892"/>
            <a:ext cx="1923189" cy="827612"/>
            <a:chOff x="367727" y="2656811"/>
            <a:chExt cx="1923189" cy="827612"/>
          </a:xfrm>
        </p:grpSpPr>
        <p:sp>
          <p:nvSpPr>
            <p:cNvPr id="94" name="TextBox 93"/>
            <p:cNvSpPr txBox="1"/>
            <p:nvPr/>
          </p:nvSpPr>
          <p:spPr>
            <a:xfrm>
              <a:off x="367727" y="2656811"/>
              <a:ext cx="12467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Destination Title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Information on the destination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Rating: 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81316" y="2684204"/>
              <a:ext cx="609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</a:p>
            <a:p>
              <a:pPr algn="ctr"/>
              <a:r>
                <a:rPr lang="en-US" sz="1100" dirty="0" smtClean="0">
                  <a:solidFill>
                    <a:srgbClr val="00B050"/>
                  </a:solidFill>
                </a:rPr>
                <a:t>$350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guest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 night</a:t>
              </a:r>
            </a:p>
            <a:p>
              <a:pPr algn="ctr"/>
              <a:endParaRPr lang="en-US" sz="11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361828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743200" y="6632357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100484" y="6629905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804727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492181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/>
          <a:stretch/>
        </p:blipFill>
        <p:spPr>
          <a:xfrm>
            <a:off x="367727" y="1061208"/>
            <a:ext cx="1917289" cy="16335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/>
          <a:stretch/>
        </p:blipFill>
        <p:spPr>
          <a:xfrm>
            <a:off x="2741190" y="1061208"/>
            <a:ext cx="1920284" cy="163350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4"/>
          <a:stretch/>
        </p:blipFill>
        <p:spPr>
          <a:xfrm>
            <a:off x="5104908" y="1061208"/>
            <a:ext cx="1915324" cy="165813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/>
          <a:stretch/>
        </p:blipFill>
        <p:spPr>
          <a:xfrm>
            <a:off x="7470079" y="1055045"/>
            <a:ext cx="1910877" cy="163899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2"/>
          <a:stretch/>
        </p:blipFill>
        <p:spPr>
          <a:xfrm>
            <a:off x="9825778" y="1055045"/>
            <a:ext cx="1911970" cy="163899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3"/>
          <a:stretch/>
        </p:blipFill>
        <p:spPr>
          <a:xfrm>
            <a:off x="369756" y="3824552"/>
            <a:ext cx="1912268" cy="165255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/>
          <a:stretch/>
        </p:blipFill>
        <p:spPr>
          <a:xfrm>
            <a:off x="5102556" y="3838490"/>
            <a:ext cx="1920284" cy="163350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2"/>
          <a:stretch/>
        </p:blipFill>
        <p:spPr>
          <a:xfrm>
            <a:off x="2741730" y="3842489"/>
            <a:ext cx="1911970" cy="163899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/>
          <a:stretch/>
        </p:blipFill>
        <p:spPr>
          <a:xfrm>
            <a:off x="7470465" y="3837534"/>
            <a:ext cx="1917289" cy="163350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/>
          <a:stretch/>
        </p:blipFill>
        <p:spPr>
          <a:xfrm>
            <a:off x="9827810" y="3840276"/>
            <a:ext cx="1909938" cy="162887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6637"/>
          <a:stretch/>
        </p:blipFill>
        <p:spPr>
          <a:xfrm>
            <a:off x="5103947" y="6645320"/>
            <a:ext cx="1910877" cy="35252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b="78055"/>
          <a:stretch/>
        </p:blipFill>
        <p:spPr>
          <a:xfrm>
            <a:off x="7492181" y="6639375"/>
            <a:ext cx="1920284" cy="35847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b="78055"/>
          <a:stretch/>
        </p:blipFill>
        <p:spPr>
          <a:xfrm>
            <a:off x="361312" y="6641318"/>
            <a:ext cx="1920284" cy="35847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 b="74878"/>
          <a:stretch/>
        </p:blipFill>
        <p:spPr>
          <a:xfrm>
            <a:off x="2738519" y="6649443"/>
            <a:ext cx="1909938" cy="37011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 b="74878"/>
          <a:stretch/>
        </p:blipFill>
        <p:spPr>
          <a:xfrm>
            <a:off x="9825778" y="6641042"/>
            <a:ext cx="1909938" cy="3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FLIGHTS       THINGS TO DO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DESTINATIONS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607277" y="458148"/>
            <a:ext cx="104222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41248" y="1170036"/>
            <a:ext cx="5030576" cy="54372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72" y="1170035"/>
            <a:ext cx="5014251" cy="359861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41248" y="4385187"/>
            <a:ext cx="5030576" cy="22220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516624" y="1170035"/>
            <a:ext cx="5030576" cy="54372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23" y="1170035"/>
            <a:ext cx="5026731" cy="334297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516624" y="4385186"/>
            <a:ext cx="5030576" cy="22220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57572" y="4491741"/>
            <a:ext cx="5014251" cy="2092881"/>
            <a:chOff x="857572" y="4491741"/>
            <a:chExt cx="5014251" cy="2092881"/>
          </a:xfrm>
        </p:grpSpPr>
        <p:sp>
          <p:nvSpPr>
            <p:cNvPr id="12" name="TextBox 11"/>
            <p:cNvSpPr txBox="1"/>
            <p:nvPr/>
          </p:nvSpPr>
          <p:spPr>
            <a:xfrm>
              <a:off x="857572" y="4491741"/>
              <a:ext cx="501425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Destination 1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Description of destination 1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1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1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1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1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Rating: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9348" y="5115684"/>
              <a:ext cx="1722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Average hotel price per night:</a:t>
              </a:r>
            </a:p>
            <a:p>
              <a:pPr algn="ctr"/>
              <a:r>
                <a:rPr lang="en-US" sz="1400" dirty="0" smtClean="0">
                  <a:solidFill>
                    <a:srgbClr val="00B050"/>
                  </a:solidFill>
                </a:rPr>
                <a:t>$800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531026" y="4438575"/>
            <a:ext cx="5014251" cy="2092881"/>
            <a:chOff x="857572" y="4491741"/>
            <a:chExt cx="5014251" cy="2092881"/>
          </a:xfrm>
        </p:grpSpPr>
        <p:sp>
          <p:nvSpPr>
            <p:cNvPr id="70" name="TextBox 69"/>
            <p:cNvSpPr txBox="1"/>
            <p:nvPr/>
          </p:nvSpPr>
          <p:spPr>
            <a:xfrm>
              <a:off x="857572" y="4491741"/>
              <a:ext cx="501425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Destination 2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Description of destination 2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2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2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2</a:t>
              </a: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Facts about destination 2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Rating: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49348" y="5115684"/>
              <a:ext cx="1722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Average hotel price per night:</a:t>
              </a:r>
            </a:p>
            <a:p>
              <a:pPr algn="ctr"/>
              <a:r>
                <a:rPr lang="en-US" sz="1400" dirty="0" smtClean="0">
                  <a:solidFill>
                    <a:srgbClr val="00B050"/>
                  </a:solidFill>
                </a:rPr>
                <a:t>$800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HOTELS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FLIGHTS</a:t>
              </a:r>
              <a:r>
                <a:rPr lang="en-US" sz="1400" dirty="0" smtClean="0">
                  <a:solidFill>
                    <a:schemeClr val="bg1"/>
                  </a:solidFill>
                </a:rPr>
                <a:t>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406340" y="458148"/>
            <a:ext cx="59853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65760" y="1881969"/>
            <a:ext cx="11489542" cy="1424761"/>
            <a:chOff x="365760" y="1775639"/>
            <a:chExt cx="11489542" cy="1424761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ounded Rectangle 106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PURCHASE TICKETS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377440" y="1892594"/>
              <a:ext cx="57735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From: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Destination: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Departure time: 10:00am CST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Airline: Airline name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Seats Remaining: </a:t>
              </a:r>
              <a:r>
                <a:rPr lang="en-US" sz="1200" dirty="0" smtClean="0">
                  <a:solidFill>
                    <a:srgbClr val="FF0000"/>
                  </a:solidFill>
                </a:rPr>
                <a:t>Sold Out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51229" y="3306729"/>
            <a:ext cx="11489542" cy="1424761"/>
            <a:chOff x="365760" y="1775639"/>
            <a:chExt cx="11489542" cy="1424761"/>
          </a:xfrm>
        </p:grpSpPr>
        <p:grpSp>
          <p:nvGrpSpPr>
            <p:cNvPr id="123" name="Group 122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128" name="Rounded Rectangle 127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Rounded Rectangle 125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PURCHASE TICKETS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2377440" y="1892594"/>
              <a:ext cx="57735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From: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Destination: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Departure time: 6:00am CST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Airline: Airline name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Seats Remaining: </a:t>
              </a:r>
              <a:r>
                <a:rPr lang="en-US" sz="1200" dirty="0" smtClean="0">
                  <a:solidFill>
                    <a:srgbClr val="00B050"/>
                  </a:solidFill>
                </a:rPr>
                <a:t>15 Seats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65760" y="4730341"/>
            <a:ext cx="11489542" cy="1424761"/>
            <a:chOff x="365760" y="1775639"/>
            <a:chExt cx="11489542" cy="1424761"/>
          </a:xfrm>
        </p:grpSpPr>
        <p:grpSp>
          <p:nvGrpSpPr>
            <p:cNvPr id="131" name="Group 130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136" name="Rounded Rectangle 135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" name="Rounded Rectangle 133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PURCHASE TICKETS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2377440" y="1892594"/>
              <a:ext cx="57735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From: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Destination: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Departure time: 8:00am CST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Airline: Airline name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Seats Remaining: </a:t>
              </a:r>
              <a:r>
                <a:rPr lang="en-US" sz="1200" dirty="0" smtClean="0">
                  <a:solidFill>
                    <a:srgbClr val="FF0000"/>
                  </a:solidFill>
                </a:rPr>
                <a:t>Sold Out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1229" y="6163431"/>
            <a:ext cx="11489542" cy="1424761"/>
            <a:chOff x="365760" y="1775639"/>
            <a:chExt cx="11489542" cy="1424761"/>
          </a:xfrm>
        </p:grpSpPr>
        <p:grpSp>
          <p:nvGrpSpPr>
            <p:cNvPr id="139" name="Group 138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144" name="Rounded Rectangle 143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2" name="Rounded Rectangle 141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PURCHASE TICKETS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2377440" y="1892594"/>
              <a:ext cx="57735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From: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Destination: City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Departure time: 10:00am CST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Airline: Airline name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Seats Remaining: </a:t>
              </a:r>
              <a:r>
                <a:rPr lang="en-US" sz="1200" dirty="0" smtClean="0">
                  <a:solidFill>
                    <a:srgbClr val="FF0000"/>
                  </a:solidFill>
                </a:rPr>
                <a:t>Sold Out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2953028" y="1202335"/>
            <a:ext cx="2296632" cy="361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5357623" y="1196595"/>
            <a:ext cx="2296632" cy="361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841248" y="1226409"/>
            <a:ext cx="17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Search for flights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953028" y="956113"/>
            <a:ext cx="683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From</a:t>
            </a:r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357623" y="958337"/>
            <a:ext cx="683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To</a:t>
            </a:r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762218" y="1196595"/>
            <a:ext cx="1084070" cy="361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8954251" y="1196594"/>
            <a:ext cx="1084070" cy="361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7757389" y="966007"/>
            <a:ext cx="769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rgbClr val="00B050"/>
                </a:solidFill>
              </a:rPr>
              <a:t>Departing</a:t>
            </a:r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941020" y="958809"/>
            <a:ext cx="840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rgbClr val="00B050"/>
                </a:solidFill>
              </a:rPr>
              <a:t>Returning</a:t>
            </a:r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953028" y="1268941"/>
            <a:ext cx="2296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Des Moines, IA, US 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357623" y="1268941"/>
            <a:ext cx="2296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Los Angelus, CA, US 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757389" y="1260321"/>
            <a:ext cx="971941" cy="26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mm/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yyyy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951652" y="1260321"/>
            <a:ext cx="971941" cy="26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mm/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yyyy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037967"/>
            <a:ext cx="1012645" cy="1051126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3" y="3557664"/>
            <a:ext cx="1016591" cy="930073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4" y="4989609"/>
            <a:ext cx="1016591" cy="930073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3" y="6621815"/>
            <a:ext cx="1354122" cy="472369"/>
          </a:xfrm>
          <a:prstGeom prst="rect">
            <a:avLst/>
          </a:prstGeom>
        </p:spPr>
      </p:pic>
      <p:grpSp>
        <p:nvGrpSpPr>
          <p:cNvPr id="172" name="Group 171"/>
          <p:cNvGrpSpPr/>
          <p:nvPr/>
        </p:nvGrpSpPr>
        <p:grpSpPr>
          <a:xfrm>
            <a:off x="10356103" y="1204558"/>
            <a:ext cx="871872" cy="362061"/>
            <a:chOff x="10356103" y="1204558"/>
            <a:chExt cx="871872" cy="362061"/>
          </a:xfrm>
        </p:grpSpPr>
        <p:sp>
          <p:nvSpPr>
            <p:cNvPr id="170" name="Rounded Rectangle 169"/>
            <p:cNvSpPr/>
            <p:nvPr/>
          </p:nvSpPr>
          <p:spPr>
            <a:xfrm>
              <a:off x="10356104" y="1204558"/>
              <a:ext cx="871871" cy="36206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0356103" y="1245007"/>
              <a:ext cx="8718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SEARCH</a:t>
              </a:r>
              <a:endParaRPr lang="en-US" sz="11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65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HOTELS</a:t>
              </a:r>
              <a:r>
                <a:rPr lang="en-US" sz="1400" dirty="0" smtClean="0">
                  <a:solidFill>
                    <a:schemeClr val="bg1"/>
                  </a:solidFill>
                </a:rPr>
                <a:t>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572299" y="458148"/>
            <a:ext cx="5441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61827" y="4123011"/>
            <a:ext cx="11381821" cy="2312818"/>
            <a:chOff x="361827" y="3825287"/>
            <a:chExt cx="11381821" cy="2312818"/>
          </a:xfrm>
        </p:grpSpPr>
        <p:grpSp>
          <p:nvGrpSpPr>
            <p:cNvPr id="21" name="Group 20"/>
            <p:cNvGrpSpPr/>
            <p:nvPr/>
          </p:nvGrpSpPr>
          <p:grpSpPr>
            <a:xfrm>
              <a:off x="2733368" y="3829662"/>
              <a:ext cx="1925156" cy="2251587"/>
              <a:chOff x="365760" y="1052051"/>
              <a:chExt cx="1925156" cy="225158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65760" y="3829662"/>
              <a:ext cx="1925156" cy="2251587"/>
              <a:chOff x="365760" y="1052051"/>
              <a:chExt cx="1925156" cy="225158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095076" y="3825288"/>
              <a:ext cx="1925156" cy="2251587"/>
              <a:chOff x="365760" y="1052051"/>
              <a:chExt cx="1925156" cy="2251587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818492" y="3825287"/>
              <a:ext cx="1925156" cy="2251587"/>
              <a:chOff x="365760" y="1052051"/>
              <a:chExt cx="1925156" cy="225158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456784" y="3825288"/>
              <a:ext cx="1925156" cy="2251587"/>
              <a:chOff x="365760" y="1052051"/>
              <a:chExt cx="1925156" cy="2251587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Rectangle 62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804727" y="5430134"/>
              <a:ext cx="1923189" cy="704501"/>
              <a:chOff x="367727" y="2656811"/>
              <a:chExt cx="1923189" cy="704501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451867" y="5430134"/>
              <a:ext cx="1923189" cy="704501"/>
              <a:chOff x="367727" y="2656811"/>
              <a:chExt cx="1923189" cy="704501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085243" y="5430134"/>
              <a:ext cx="1923189" cy="704501"/>
              <a:chOff x="367727" y="2656811"/>
              <a:chExt cx="1923189" cy="704501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734351" y="5432491"/>
              <a:ext cx="1923189" cy="704501"/>
              <a:chOff x="367727" y="2656811"/>
              <a:chExt cx="1923189" cy="704501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361827" y="5433604"/>
              <a:ext cx="1923189" cy="704501"/>
              <a:chOff x="367727" y="2656811"/>
              <a:chExt cx="1923189" cy="704501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5760" y="1583226"/>
            <a:ext cx="11377888" cy="2311280"/>
            <a:chOff x="365760" y="1052048"/>
            <a:chExt cx="11377888" cy="2311280"/>
          </a:xfrm>
        </p:grpSpPr>
        <p:grpSp>
          <p:nvGrpSpPr>
            <p:cNvPr id="20" name="Group 19"/>
            <p:cNvGrpSpPr/>
            <p:nvPr/>
          </p:nvGrpSpPr>
          <p:grpSpPr>
            <a:xfrm>
              <a:off x="365760" y="1052051"/>
              <a:ext cx="1925156" cy="2251587"/>
              <a:chOff x="365760" y="1052051"/>
              <a:chExt cx="1925156" cy="225158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095076" y="1052048"/>
              <a:ext cx="1925156" cy="2251587"/>
              <a:chOff x="365760" y="1052051"/>
              <a:chExt cx="1925156" cy="225158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733368" y="1052049"/>
              <a:ext cx="1925156" cy="2251587"/>
              <a:chOff x="365760" y="1052051"/>
              <a:chExt cx="1925156" cy="225158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9818492" y="1052048"/>
              <a:ext cx="1925156" cy="2251587"/>
              <a:chOff x="365760" y="1052051"/>
              <a:chExt cx="1925156" cy="225158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456784" y="1052048"/>
              <a:ext cx="1925156" cy="2251587"/>
              <a:chOff x="365760" y="1052051"/>
              <a:chExt cx="1925156" cy="2251587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65760" y="1052051"/>
                <a:ext cx="1925156" cy="2251587"/>
                <a:chOff x="365760" y="1052051"/>
                <a:chExt cx="1925156" cy="2251587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65760" y="1052051"/>
                  <a:ext cx="1925156" cy="2251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65760" y="2703871"/>
                  <a:ext cx="1925156" cy="5997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1681316" y="2703871"/>
                <a:ext cx="609600" cy="599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67727" y="2656811"/>
              <a:ext cx="1923189" cy="704501"/>
              <a:chOff x="367727" y="2656811"/>
              <a:chExt cx="1923189" cy="70450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91141" y="2654681"/>
              <a:ext cx="1923189" cy="704501"/>
              <a:chOff x="367727" y="2656811"/>
              <a:chExt cx="1923189" cy="704501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457767" y="2656811"/>
              <a:ext cx="1923189" cy="704501"/>
              <a:chOff x="367727" y="2656811"/>
              <a:chExt cx="1923189" cy="704501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14559" y="2658827"/>
              <a:ext cx="1923189" cy="704501"/>
              <a:chOff x="367727" y="2656811"/>
              <a:chExt cx="1923189" cy="704501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734351" y="2649892"/>
              <a:ext cx="1923189" cy="704501"/>
              <a:chOff x="367727" y="2656811"/>
              <a:chExt cx="1923189" cy="704501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367727" y="2656811"/>
                <a:ext cx="124673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Hotel Name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Information on the hotel</a:t>
                </a:r>
              </a:p>
              <a:p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Rating: 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681316" y="2684204"/>
                <a:ext cx="6096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</a:t>
                </a:r>
              </a:p>
              <a:p>
                <a:pPr algn="ctr"/>
                <a:r>
                  <a:rPr lang="en-US" sz="1100" dirty="0" smtClean="0">
                    <a:solidFill>
                      <a:srgbClr val="00B050"/>
                    </a:solidFill>
                  </a:rPr>
                  <a:t>$350</a:t>
                </a:r>
              </a:p>
              <a:p>
                <a:pPr algn="ctr"/>
                <a:r>
                  <a:rPr 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 night</a:t>
                </a:r>
              </a:p>
              <a:p>
                <a:pPr algn="ctr"/>
                <a:endParaRPr lang="en-US" sz="1100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361828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743200" y="6632357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100484" y="6629905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804727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492181" y="6628786"/>
            <a:ext cx="1914340" cy="3736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/>
          <a:stretch/>
        </p:blipFill>
        <p:spPr>
          <a:xfrm>
            <a:off x="372514" y="1582653"/>
            <a:ext cx="1917289" cy="163350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/>
          <a:stretch/>
        </p:blipFill>
        <p:spPr>
          <a:xfrm>
            <a:off x="2751108" y="1592924"/>
            <a:ext cx="1920284" cy="163350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/>
          <a:stretch/>
        </p:blipFill>
        <p:spPr>
          <a:xfrm>
            <a:off x="5101959" y="4132169"/>
            <a:ext cx="1920284" cy="163350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/>
          <a:stretch/>
        </p:blipFill>
        <p:spPr>
          <a:xfrm>
            <a:off x="7465678" y="4138700"/>
            <a:ext cx="1917289" cy="163350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/>
          <a:stretch/>
        </p:blipFill>
        <p:spPr>
          <a:xfrm>
            <a:off x="9825778" y="4136797"/>
            <a:ext cx="1909938" cy="162887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6637"/>
          <a:stretch/>
        </p:blipFill>
        <p:spPr>
          <a:xfrm>
            <a:off x="5103947" y="6645320"/>
            <a:ext cx="1910877" cy="35252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b="78055"/>
          <a:stretch/>
        </p:blipFill>
        <p:spPr>
          <a:xfrm>
            <a:off x="7492181" y="6639375"/>
            <a:ext cx="1920284" cy="35847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b="78055"/>
          <a:stretch/>
        </p:blipFill>
        <p:spPr>
          <a:xfrm>
            <a:off x="361312" y="6641318"/>
            <a:ext cx="1920284" cy="35847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 b="74878"/>
          <a:stretch/>
        </p:blipFill>
        <p:spPr>
          <a:xfrm>
            <a:off x="2738519" y="6649443"/>
            <a:ext cx="1909938" cy="37011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2" b="74878"/>
          <a:stretch/>
        </p:blipFill>
        <p:spPr>
          <a:xfrm>
            <a:off x="9825778" y="6641042"/>
            <a:ext cx="1909938" cy="3701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6248" y="776173"/>
            <a:ext cx="802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Hotels in Queenstown New Zealand</a:t>
            </a:r>
            <a:endParaRPr lang="en-US" sz="2800" b="1" dirty="0">
              <a:solidFill>
                <a:srgbClr val="00B0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22"/>
          <a:stretch/>
        </p:blipFill>
        <p:spPr>
          <a:xfrm>
            <a:off x="5117143" y="1607977"/>
            <a:ext cx="1904072" cy="160052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0"/>
          <a:stretch/>
        </p:blipFill>
        <p:spPr>
          <a:xfrm>
            <a:off x="7464652" y="1594008"/>
            <a:ext cx="1923187" cy="16356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5"/>
          <a:stretch/>
        </p:blipFill>
        <p:spPr>
          <a:xfrm>
            <a:off x="9836138" y="1608878"/>
            <a:ext cx="1907510" cy="162427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73" b="12939"/>
          <a:stretch/>
        </p:blipFill>
        <p:spPr>
          <a:xfrm>
            <a:off x="2743200" y="4125691"/>
            <a:ext cx="1931055" cy="165351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6" r="10407"/>
          <a:stretch/>
        </p:blipFill>
        <p:spPr>
          <a:xfrm>
            <a:off x="367727" y="4134178"/>
            <a:ext cx="1927121" cy="16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67512"/>
            <a:chOff x="0" y="0"/>
            <a:chExt cx="12192000" cy="6675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12192000" cy="667512"/>
              <a:chOff x="0" y="0"/>
              <a:chExt cx="12192000" cy="66751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0" y="0"/>
                <a:ext cx="12192000" cy="667512"/>
              </a:xfrm>
              <a:prstGeom prst="rect">
                <a:avLst/>
              </a:prstGeom>
              <a:solidFill>
                <a:schemeClr val="tx1">
                  <a:alpha val="8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5760" y="96012"/>
                <a:ext cx="475488" cy="4754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12064" y="119594"/>
                <a:ext cx="18653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</a:rPr>
                  <a:t>Travel</a:t>
                </a:r>
                <a:r>
                  <a:rPr lang="en-US" sz="2000" dirty="0" err="1" smtClean="0">
                    <a:solidFill>
                      <a:srgbClr val="00B050"/>
                    </a:solidFill>
                  </a:rPr>
                  <a:t>Lock</a:t>
                </a:r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377440" y="179867"/>
              <a:ext cx="577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VACATIONS       </a:t>
              </a:r>
              <a:r>
                <a:rPr lang="en-US" sz="1400" dirty="0" smtClean="0">
                  <a:solidFill>
                    <a:srgbClr val="00B050"/>
                  </a:solidFill>
                </a:rPr>
                <a:t>HOTELS</a:t>
              </a:r>
              <a:r>
                <a:rPr lang="en-US" sz="1400" dirty="0" smtClean="0">
                  <a:solidFill>
                    <a:schemeClr val="bg1"/>
                  </a:solidFill>
                </a:rPr>
                <a:t>       FLIGHTS       THINGS TO DO       DESTINATIONS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572277" y="458148"/>
            <a:ext cx="54412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65760" y="1881969"/>
            <a:ext cx="11489542" cy="1424761"/>
            <a:chOff x="365760" y="1775639"/>
            <a:chExt cx="11489542" cy="1424761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ounded Rectangle 106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603504" y="1190597"/>
            <a:ext cx="362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Available Rooms at The Holiday Inn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397489" y="940321"/>
            <a:ext cx="2509444" cy="599293"/>
            <a:chOff x="7757389" y="958809"/>
            <a:chExt cx="2509444" cy="599293"/>
          </a:xfrm>
        </p:grpSpPr>
        <p:sp>
          <p:nvSpPr>
            <p:cNvPr id="69" name="Rectangle 68"/>
            <p:cNvSpPr/>
            <p:nvPr/>
          </p:nvSpPr>
          <p:spPr>
            <a:xfrm>
              <a:off x="7762218" y="1196595"/>
              <a:ext cx="1084070" cy="3615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954251" y="1196594"/>
              <a:ext cx="1084070" cy="3615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57389" y="966007"/>
              <a:ext cx="769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B050"/>
                  </a:solidFill>
                </a:rPr>
                <a:t>Check In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941020" y="958809"/>
              <a:ext cx="13258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B050"/>
                  </a:solidFill>
                </a:rPr>
                <a:t>Check Out </a:t>
              </a:r>
              <a:r>
                <a:rPr lang="en-US" sz="1000" smtClean="0">
                  <a:solidFill>
                    <a:srgbClr val="00B050"/>
                  </a:solidFill>
                </a:rPr>
                <a:t>(Optional)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757389" y="1260321"/>
              <a:ext cx="971941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mm/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dd</a:t>
              </a:r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yyyy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951652" y="1260321"/>
              <a:ext cx="971941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mm/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dd</a:t>
              </a:r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en-US" sz="1050" dirty="0" err="1" smtClean="0">
                  <a:solidFill>
                    <a:schemeClr val="bg1">
                      <a:lumMod val="50000"/>
                    </a:schemeClr>
                  </a:solidFill>
                </a:rPr>
                <a:t>yyyy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2951" y="3306729"/>
            <a:ext cx="11489542" cy="1424761"/>
            <a:chOff x="365760" y="1775639"/>
            <a:chExt cx="11489542" cy="1424761"/>
          </a:xfrm>
        </p:grpSpPr>
        <p:grpSp>
          <p:nvGrpSpPr>
            <p:cNvPr id="77" name="Group 76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Rounded Rectangle 79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32951" y="4731493"/>
            <a:ext cx="11489542" cy="1424761"/>
            <a:chOff x="365760" y="1775639"/>
            <a:chExt cx="11489542" cy="1424761"/>
          </a:xfrm>
        </p:grpSpPr>
        <p:grpSp>
          <p:nvGrpSpPr>
            <p:cNvPr id="85" name="Group 84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Rounded Rectangle 87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32951" y="6156253"/>
            <a:ext cx="11489542" cy="1424761"/>
            <a:chOff x="365760" y="1775639"/>
            <a:chExt cx="11489542" cy="1424761"/>
          </a:xfrm>
        </p:grpSpPr>
        <p:grpSp>
          <p:nvGrpSpPr>
            <p:cNvPr id="93" name="Group 92"/>
            <p:cNvGrpSpPr/>
            <p:nvPr/>
          </p:nvGrpSpPr>
          <p:grpSpPr>
            <a:xfrm>
              <a:off x="365760" y="1775639"/>
              <a:ext cx="11489542" cy="1424761"/>
              <a:chOff x="365760" y="1775639"/>
              <a:chExt cx="11489542" cy="142476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365760" y="1775639"/>
                <a:ext cx="11489542" cy="1424761"/>
                <a:chOff x="365760" y="1775639"/>
                <a:chExt cx="11489542" cy="1424761"/>
              </a:xfrm>
            </p:grpSpPr>
            <p:sp>
              <p:nvSpPr>
                <p:cNvPr id="98" name="Rounded Rectangle 97"/>
                <p:cNvSpPr/>
                <p:nvPr/>
              </p:nvSpPr>
              <p:spPr>
                <a:xfrm>
                  <a:off x="365760" y="1775639"/>
                  <a:ext cx="11489542" cy="1424761"/>
                </a:xfrm>
                <a:prstGeom prst="roundRect">
                  <a:avLst>
                    <a:gd name="adj" fmla="val 9951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512064" y="1924493"/>
                  <a:ext cx="1635713" cy="112705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6" name="Rounded Rectangle 95"/>
              <p:cNvSpPr/>
              <p:nvPr/>
            </p:nvSpPr>
            <p:spPr>
              <a:xfrm>
                <a:off x="10100930" y="2264734"/>
                <a:ext cx="1594884" cy="36206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100930" y="2314959"/>
                <a:ext cx="1594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bg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BOOK ROOM</a:t>
                </a:r>
                <a:endParaRPr lang="en-US" sz="11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377440" y="1892594"/>
              <a:ext cx="5773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Capacity: 4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Description: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884</Words>
  <Application>Microsoft Macintosh PowerPoint</Application>
  <PresentationFormat>Widescreen</PresentationFormat>
  <Paragraphs>354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Century Gothic</vt:lpstr>
      <vt:lpstr>Arial</vt:lpstr>
      <vt:lpstr>Office Theme</vt:lpstr>
      <vt:lpstr>329 Final Project</vt:lpstr>
      <vt:lpstr>Scope</vt:lpstr>
      <vt:lpstr>Responsibilities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https://github.com/jharper0114/JoshHarper-JordanHarper-Bookit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Harper, Jordan C</dc:creator>
  <cp:lastModifiedBy>Harper, Joshua L</cp:lastModifiedBy>
  <cp:revision>52</cp:revision>
  <dcterms:created xsi:type="dcterms:W3CDTF">2015-12-16T23:18:03Z</dcterms:created>
  <dcterms:modified xsi:type="dcterms:W3CDTF">2015-12-17T16:20:49Z</dcterms:modified>
</cp:coreProperties>
</file>